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59" r:id="rId10"/>
    <p:sldId id="1147" r:id="rId11"/>
    <p:sldId id="1148" r:id="rId12"/>
    <p:sldId id="1149" r:id="rId13"/>
    <p:sldId id="1150" r:id="rId14"/>
    <p:sldId id="1151" r:id="rId15"/>
    <p:sldId id="1152" r:id="rId16"/>
    <p:sldId id="1153" r:id="rId17"/>
    <p:sldId id="1156" r:id="rId18"/>
    <p:sldId id="1162" r:id="rId19"/>
    <p:sldId id="1157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58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物理 九年级上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第十三章　内能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分子动理论的初步知识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14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下面是某同学关于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分子动理论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的一些观点，其中正确的是（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近年来某市雾霾治理工作成果显著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受到社会广泛好评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颗粒就是分子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某地公园里的桂花盛开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花香四溢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说明分子在不停地做无规则运动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小明拿着面包边吃边捏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面包变小了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说明分子间有间隙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气体很容易被压缩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说明分子间的引力大于斥力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494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202380"/>
            <a:ext cx="1584176" cy="4027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92978" y="11556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783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分子用肉眼看不见，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雾霾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颗粒不是分子，故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错误；花香四溢是扩散现象，说明分子在不停地做无规则运动，故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正确；小明拿着面包边吃边捏，面包变小了，这是因为面包内部存在空隙，不能说明分子间有间隙，故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错误；气体很容易被压缩，是因为气体的分子间的作用力较小，故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04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河南商丘虞城县期中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）小燕用浅绿色的洗洁精、红墨水、黄色的食用油调制了一杯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彩虹液体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，如图所示，用盖子密封好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过几天，发现不同颜色液体的界面变模糊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液面下降了一点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对上述现象的推测合理的是（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开始液体分层是因为分子之间没有间隙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过几天界面变模糊说明发生了扩散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液面下降是由于液体分子变小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食用油在最上层是因为食用油分子最小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8.jpg" descr="id:21474946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70756" y="2407595"/>
            <a:ext cx="1521155" cy="1647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21890" y="409995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59" y="763036"/>
            <a:ext cx="964027" cy="3666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814258" y="18055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4121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液体分层，是由于不会互溶的液体，密度大的液体在下方，密度小的液体在上方，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错误；界面变得模糊，是由于分子在不停地做无规则运动，发生了扩散，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正确；液面下降，是由于分子间存在间隙，分子大小不变，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错误；食用油在最上方，是由于食用油的密度最小，分子不一定最小，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61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出淤泥而不染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出自周敦颐的《爱莲说》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荷花之所以出淤泥而不染，是因为荷花的外表有一层蜡质的小突起，具有自洁的功能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若如图所示的荷叶上小水珠晃动后会合成更大的一滴，这表明分子间存在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；文中还有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香远益清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，意思是香气远播，越发显得清新芳香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060" y="696201"/>
            <a:ext cx="4412050" cy="479056"/>
          </a:xfrm>
          <a:prstGeom prst="rect">
            <a:avLst/>
          </a:prstGeom>
        </p:spPr>
      </p:pic>
      <p:pic>
        <p:nvPicPr>
          <p:cNvPr id="4" name="jj182.jpg" descr="id:21474947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5090" y="2912745"/>
            <a:ext cx="2506345" cy="14852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615676" y="423791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83638" y="17693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引力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94892" y="23235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扩散</a:t>
            </a:r>
            <a:endParaRPr lang="zh-CN" altLang="en-US"/>
          </a:p>
        </p:txBody>
      </p:sp>
      <p:sp>
        <p:nvSpPr>
          <p:cNvPr id="8" name="内容占位符 3"/>
          <p:cNvSpPr txBox="1"/>
          <p:nvPr/>
        </p:nvSpPr>
        <p:spPr bwMode="auto">
          <a:xfrm>
            <a:off x="360680" y="2806065"/>
            <a:ext cx="819277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分子间存在相互作用的引力和斥力，荷叶上小水珠晃动后会合成更大的一滴，这表明分子间存在引力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香远益清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是由于分子的无规则运动产生的，是扩散现象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>
            <a:spLocks noGrp="1"/>
          </p:cNvSpPr>
          <p:nvPr/>
        </p:nvSpPr>
        <p:spPr>
          <a:xfrm>
            <a:off x="360680" y="4785995"/>
            <a:ext cx="11485880" cy="1656715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对于古诗词或古议论散文中的物理知识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首先要明确语句的意思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然后才能找出其中的物理知识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这是对我们综合能力的一种考查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跨学科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在平时的学习中要注意积累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529" y="4785910"/>
            <a:ext cx="2254058" cy="589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如图所示为分子间作用力与距离关系的图像，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表示引力和斥力大小相等时分子间的距离，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表示斥力曲线，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表示引力曲线，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表示合力曲线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时，分子间的作用力表现为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；固体和液体很难被压缩，说明分子之间存在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；分子间的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都随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3.jpg" descr="id:21474947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91888" y="2782193"/>
            <a:ext cx="2664296" cy="24977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30693" y="536449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8822" y="19168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引力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86980" y="191215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斥力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34081" y="248427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  <p:sp>
        <p:nvSpPr>
          <p:cNvPr id="8" name="内容占位符 1"/>
          <p:cNvSpPr>
            <a:spLocks noGrp="1"/>
          </p:cNvSpPr>
          <p:nvPr/>
        </p:nvSpPr>
        <p:spPr>
          <a:xfrm>
            <a:off x="360680" y="3268345"/>
            <a:ext cx="8768715" cy="2306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时，分子间的引力大于斥力，分子间的作用力表现为引力；固体和液体很难被压缩，说明分子间存在斥力；分子间同时存在着引力和斥力，分子间的引力和斥力都随距离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的增大而减小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02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如图所示，图甲是一个铁丝圈，中间较松弛地系着一根棉线；图乙是浸过肥皂水的铁丝圈；图丙表示用手指轻碰一下棉线的左边，使棉线左边的肥皂膜破了，则棉线被拉向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这个实验说明了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f4.jpg" descr="id:21474947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80551" y="2874818"/>
            <a:ext cx="4246453" cy="1440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5543" y="4350437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6312" y="216825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右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27625" y="2162625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分子间存在引力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891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用手指轻碰棉线的左边，左边肥皂膜破了后，由于右侧肥皂膜和棉线间分子有力的作用，故将棉线拉向右侧，说明了分子间存在相互作用的引力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锐正圆 简 DemiBold"/>
                <a:cs typeface="Times New Roman" panose="02020603050405020304" pitchFamily="18" charset="0"/>
              </a:rPr>
              <a:t>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学习了分子的有关知识之后，小王等同学提出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这样一个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问题：分子的运动快慢和温度之间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有没有关系？在观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察研究的基础上，他们提出了这样几种猜想：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分子运动快慢与温度没有关系；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分子运动快慢与温度有关系，并且温度越高，分子运动越快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为了研究猜想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是否正确，小王等同学进行了如下实验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如图所示，取来相同的两只烧杯，在其中放入质量相同的冷水和热水，然后各滴入一滴红墨水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小王他们发现温度高的那杯水中的颜色变化得快一些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小王他们通过分析归纳，得出了分子的运动快慢和温度之间的关系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延伸探究提优-24A.eps" descr="id:21474947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060" y="764704"/>
            <a:ext cx="7509346" cy="5705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633" y="1582670"/>
            <a:ext cx="1525883" cy="348942"/>
          </a:xfrm>
          <a:prstGeom prst="rect">
            <a:avLst/>
          </a:prstGeom>
        </p:spPr>
      </p:pic>
      <p:pic>
        <p:nvPicPr>
          <p:cNvPr id="5" name="w5.jpg" descr="id:21474947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87494" y="1335297"/>
            <a:ext cx="3015192" cy="19688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482788" y="338313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【问题】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）通过实验得出的结论是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5.jpg" descr="id:21474947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3399" y="3552766"/>
            <a:ext cx="3015192" cy="19688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29220" y="55892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6380" y="1366646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温度越高，分子运动速度越快</a:t>
            </a:r>
            <a:endParaRPr lang="zh-CN" altLang="en-US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71178" y="18480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）实验过程中，用相同的烧杯，放质量相同的冷水和热水，各滴入一滴红墨水，所运用的一种研究方法是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62958" y="2478901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控制变量法</a:t>
            </a:r>
            <a:endParaRPr lang="zh-CN" altLang="en-US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92368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）实验过程中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）用玻璃棒搅动杯中的水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74212" y="2906435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不能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0989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青海中考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）我们常吃的月饼是在烤箱里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烤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的，但根据南宋《武林旧事》记载，最早的月饼出自笼屉，青海就保留着用蒸笼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月饼的传统习俗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月饼时的情景，下列叙述正确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水沸腾时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水温升高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水变成水蒸气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放出热量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闻到月饼的香味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水变成水蒸气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分子间距不变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提分新题-24.eps" descr="id:21474947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168" y="991176"/>
            <a:ext cx="7724195" cy="5760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34" y="1766012"/>
            <a:ext cx="5251877" cy="4672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57816" y="33839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2851785"/>
            <a:ext cx="10876915" cy="2306955"/>
          </a:xfrm>
        </p:spPr>
        <p:txBody>
          <a:bodyPr wrap="square"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水沸腾时，需要持续吸收热量，但温度不变，故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错误；水变成水蒸气是汽化过程，汽化吸热，故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错误；闻到月饼香味，这说明了分子在不停地做无规则运动，属于扩散现象，故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正确；水变成水蒸气的过程中分子间距变大，故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660" y="1287780"/>
            <a:ext cx="996251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水沸腾时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——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水温升高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水变成水蒸气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——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放出热量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闻到月饼的香味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——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扩散现象</a:t>
            </a:r>
            <a:endParaRPr lang="zh-CN" altLang="zh-CN" sz="24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水变成水蒸气</a:t>
            </a:r>
            <a:r>
              <a:rPr lang="en-US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——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分子间距不变</a:t>
            </a:r>
            <a:endParaRPr lang="zh-CN" altLang="en-US" sz="2400" b="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680" y="746125"/>
            <a:ext cx="11635105" cy="1753235"/>
          </a:xfrm>
        </p:spPr>
        <p:txBody>
          <a:bodyPr wrap="square"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2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）如图所示，某同学用滴管向一个装有水的烧杯中滴入一滴红墨水，一段时间后，可以看到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，这属于扩散现象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76" y="871216"/>
            <a:ext cx="4323335" cy="473142"/>
          </a:xfrm>
          <a:prstGeom prst="rect">
            <a:avLst/>
          </a:prstGeom>
        </p:spPr>
      </p:pic>
      <p:pic>
        <p:nvPicPr>
          <p:cNvPr id="4" name="gyc9.jpg" descr="id:2147494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32483" y="2132856"/>
            <a:ext cx="1542589" cy="24142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19496" y="458254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94892" y="1340768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红墨水在水中散开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某同学用滴管向一个装有水的烧杯中滴入一滴红墨水，一段时间后，可以看到：红墨水在水中散开，说明了分子在不停地做无规则运动，这属于扩散现象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05764" y="1971588"/>
            <a:ext cx="1084093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说明物质是由分子组成的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一切物质的分子都在不停地做无规则的运动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能用分子热运动的观点解释什么是扩散现象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能说明分子热运动的快慢与温度的关系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能判断分子之间存在引力或斥力的情况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4" name="提优目标BT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395525"/>
            <a:ext cx="644910" cy="13495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15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）下列现象中能说明分子在不停地做无规则运动的是（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花香满园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尘土飞扬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雪花飘飘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落叶纷纷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基础巩固提优-24.eps" descr="id:21474945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084" y="1295456"/>
            <a:ext cx="7530322" cy="5616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20972" y="19694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40657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花香满园，是花香分子不停地做无规则运动的结果，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正确；尘土飞扬是机械运动，并非分子的运动，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错误；雪花飘飘是机械运动，并非分子的运动，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错误；落叶纷纷是机械运动，并非分子的运动，故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）端午节煮粽子时，厨房飘满了粽子的清香，这说明（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分子间存在吸引力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分子间存在排斥力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分子在无规则运动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液体分子连续分布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气体分子间有间隙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煮粽子时厨房飘满了粽子的清香，属于扩散现象，这一现象说明分子在永不停息地做无规则运动，故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07060" y="14934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广东广州花都区期末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）有四杯水（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质量与温度如图所示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），其中水分子的热运动最剧烈的是（　　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c7a.jpg" descr="id:2147494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655496"/>
            <a:ext cx="1660263" cy="1187068"/>
          </a:xfrm>
          <a:prstGeom prst="rect">
            <a:avLst/>
          </a:prstGeom>
        </p:spPr>
      </p:pic>
      <p:pic>
        <p:nvPicPr>
          <p:cNvPr id="4" name="gyc7b.jpg" descr="id:21474945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4123" y="2655496"/>
            <a:ext cx="1656184" cy="1187068"/>
          </a:xfrm>
          <a:prstGeom prst="rect">
            <a:avLst/>
          </a:prstGeom>
        </p:spPr>
      </p:pic>
      <p:pic>
        <p:nvPicPr>
          <p:cNvPr id="5" name="gyc7c.jpg" descr="id:21474945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73537" y="2662295"/>
            <a:ext cx="1654824" cy="1180269"/>
          </a:xfrm>
          <a:prstGeom prst="rect">
            <a:avLst/>
          </a:prstGeom>
        </p:spPr>
      </p:pic>
      <p:pic>
        <p:nvPicPr>
          <p:cNvPr id="6" name="gyc7d.jpg" descr="id:21474946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2662295"/>
            <a:ext cx="1652105" cy="118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32604" y="38425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A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4231684" y="38425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B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7113130" y="38723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C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0012210" y="38763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</a:rPr>
              <a:t>D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3304146" y="19028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2" name="内容占位符 3"/>
          <p:cNvSpPr txBox="1"/>
          <p:nvPr/>
        </p:nvSpPr>
        <p:spPr bwMode="auto">
          <a:xfrm>
            <a:off x="360854" y="421287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分子热运动的剧烈程度与温度有关，温度越高，分子热运动越剧烈，故水分子的热运动最剧烈的是温度最高的杯中的水，故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铁棒不易被拉长，说明分子间存在相互作用的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破镜不能重圆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，这是因为镜破处分子间的距离大都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）分子直径的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倍以上，分子间相互吸引力的作用微乎其微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13172" y="5500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引力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02404" y="10971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20926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铁棒不易被拉长，说明分子间存在引力；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破镜不能重圆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，这是因为镜破处分子间的距离大都大于分子直径的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倍以上，分子间相互吸引力的作用微乎其微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>
            <a:spLocks noGrp="1"/>
          </p:cNvSpPr>
          <p:nvPr/>
        </p:nvSpPr>
        <p:spPr>
          <a:xfrm>
            <a:off x="217170" y="3179134"/>
            <a:ext cx="11629532" cy="3280112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通常情况下分子引力和分子斥力是同时存在的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它们大小相等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故不表现斥力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也不表现引力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当分子间的距离减小时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分子引力和斥力同时增大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但分子斥力增大得快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这时分子斥力大于分子引力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作用力表现为斥力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当分子间的距离增大时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分子引力和斥力同时减小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但分子斥力减小得快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这时分子引力大于分子斥力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作用力表现为引力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当分子间的距离大于分子直径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倍以上时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分子引力和斥力都近乎为零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179451"/>
            <a:ext cx="2254058" cy="57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梦源黑体 CN W7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固体、液体和气体是自然界中物质最常见的三种状态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如图所示是这三种状态物质的分子结构排列模型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其中，甲是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体分子的排列模型，乙是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体分子的排列模型，丙是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体分子的排列模型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f1.jpg" descr="id:21474946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2976956"/>
            <a:ext cx="5544616" cy="21378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52290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268760"/>
            <a:ext cx="3371137" cy="4080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73584" y="173255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固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6654" y="227687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液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87094" y="227687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气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288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新房装修时，使用的人造木板会释放甲醛，污染屋内空气，对人们造成极大的伤害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下列说法中错误的是（　　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甲醛从人造木板释放的过程是扩散现象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打开窗户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把屋子内的甲醛吹到窗外的过程是扩散现象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封闭相同时间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夏天新屋内空气中的甲醛浓度比冬天更高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给紧闭的新屋喷洒香水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不能有效降低甲醛的危害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维拓展提优-24.eps" descr="id:21474946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36816"/>
            <a:ext cx="7534552" cy="5619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92" y="1946355"/>
            <a:ext cx="3365223" cy="4080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425854" y="24639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304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solidFill>
                  <a:srgbClr val="00AEEF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甲醛从人造木板释放到空气中是甲醛分子无规则运动的结果，属于扩散现象，故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正确；打开窗户，把屋子内的甲醛吹到窗外是气体整体运动，属于机械运动，不是扩散现象，故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错误；由于温度越高，分子运动越剧烈，扩散越快，所以夏天新屋内空气中的甲醛浓度比冬天更高，故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正确；给紧闭的新屋喷洒香水，香水分子扩散，能改变房间内的气味，但不能减少房间内甲醛浓度，所以不能降低甲醛的危害，故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6530A7-087E-EF76-AA60-2860A3296F4E}"/>
              </a:ext>
            </a:extLst>
          </p:cNvPr>
          <p:cNvSpPr txBox="1"/>
          <p:nvPr/>
        </p:nvSpPr>
        <p:spPr>
          <a:xfrm>
            <a:off x="478582" y="1139260"/>
            <a:ext cx="102251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甲醛从人造木板释放的过程是扩散现象</a:t>
            </a:r>
            <a:endParaRPr lang="zh-CN" altLang="zh-CN" sz="2400" b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打开窗户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把屋子内的甲醛吹到窗外的过程是扩散现象</a:t>
            </a:r>
            <a:endParaRPr lang="zh-CN" altLang="zh-CN" sz="2400" b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封闭相同时间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夏天新屋内空气中的甲醛浓度比冬天更高</a:t>
            </a:r>
            <a:endParaRPr lang="zh-CN" altLang="zh-CN" sz="2400" b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给紧闭的新屋喷洒香水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不能有效降低甲醛的危害</a:t>
            </a:r>
            <a:endParaRPr lang="zh-CN" altLang="zh-CN" sz="2400" b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2378</Words>
  <Application>Microsoft Office PowerPoint</Application>
  <PresentationFormat>自定义</PresentationFormat>
  <Paragraphs>120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462</cp:revision>
  <dcterms:created xsi:type="dcterms:W3CDTF">2020-11-06T05:24:00Z</dcterms:created>
  <dcterms:modified xsi:type="dcterms:W3CDTF">2025-09-17T05:49:03Z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01EF7C86E7C64DC7AE801F78A1B60A61_12</vt:lpwstr>
  </property>
</Properties>
</file>